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0"/>
  </p:notesMasterIdLst>
  <p:sldIdLst>
    <p:sldId id="259" r:id="rId2"/>
    <p:sldId id="265" r:id="rId3"/>
    <p:sldId id="262" r:id="rId4"/>
    <p:sldId id="264" r:id="rId5"/>
    <p:sldId id="260" r:id="rId6"/>
    <p:sldId id="311" r:id="rId7"/>
    <p:sldId id="283" r:id="rId8"/>
    <p:sldId id="263" r:id="rId9"/>
  </p:sldIdLst>
  <p:sldSz cx="9144000" cy="5143500" type="screen16x9"/>
  <p:notesSz cx="6858000" cy="9144000"/>
  <p:embeddedFontLst>
    <p:embeddedFont>
      <p:font typeface="Aharoni" panose="02010803020104030203" pitchFamily="2" charset="-79"/>
      <p:bold r:id="rId11"/>
    </p:embeddedFont>
    <p:embeddedFont>
      <p:font typeface="Candara" panose="020E0502030303020204" pitchFamily="34" charset="0"/>
      <p:regular r:id="rId12"/>
      <p:bold r:id="rId13"/>
      <p:italic r:id="rId14"/>
      <p:boldItalic r:id="rId15"/>
    </p:embeddedFont>
    <p:embeddedFont>
      <p:font typeface="Candara Light" panose="020E0502030303020204" pitchFamily="34" charset="0"/>
      <p:regular r:id="rId16"/>
      <p:italic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Oswald" panose="00000500000000000000" pitchFamily="2" charset="0"/>
      <p:regular r:id="rId22"/>
      <p:bold r:id="rId23"/>
    </p:embeddedFont>
    <p:embeddedFont>
      <p:font typeface="Univers Condensed Light" panose="020B0306020202040204" pitchFamily="3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6349"/>
    <a:srgbClr val="BB9A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B12AA5-606A-4F6A-90F0-9A7014432D45}">
  <a:tblStyle styleId="{3BB12AA5-606A-4F6A-90F0-9A7014432D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5033" autoAdjust="0"/>
  </p:normalViewPr>
  <p:slideViewPr>
    <p:cSldViewPr snapToGrid="0">
      <p:cViewPr varScale="1">
        <p:scale>
          <a:sx n="101" d="100"/>
          <a:sy n="101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p4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b3c82c5b5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b3c82c5b5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b65005c3cf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b65005c3cf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b65005c3cf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b65005c3cf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3c82c5b51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b3c82c5b51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ae35512e2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ae35512e2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b70fc87d0c_0_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b70fc87d0c_0_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ae0c0e2148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ae0c0e2148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897275" y="2947725"/>
            <a:ext cx="45333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317170" y="1380513"/>
            <a:ext cx="41136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>
                <a:solidFill>
                  <a:schemeClr val="lt1"/>
                </a:solidFill>
                <a:highlight>
                  <a:schemeClr val="accent3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15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13174" y="1997725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713224" y="2570425"/>
            <a:ext cx="21753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6255649" y="2572950"/>
            <a:ext cx="21753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6255549" y="1997725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solidFill>
                  <a:schemeClr val="lt1"/>
                </a:solidFill>
                <a:highlight>
                  <a:schemeClr val="accent3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"/>
              <a:buNone/>
              <a:defRPr sz="2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713225" y="5558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713225" y="1702650"/>
            <a:ext cx="5079300" cy="11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300">
                <a:solidFill>
                  <a:schemeClr val="lt1"/>
                </a:solidFill>
                <a:highlight>
                  <a:schemeClr val="accent3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ubTitle" idx="1"/>
          </p:nvPr>
        </p:nvSpPr>
        <p:spPr>
          <a:xfrm>
            <a:off x="713225" y="2825850"/>
            <a:ext cx="40215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4555075" y="1733850"/>
            <a:ext cx="3875700" cy="79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lt1"/>
                </a:solidFill>
                <a:highlight>
                  <a:schemeClr val="accent3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4789325" y="2615550"/>
            <a:ext cx="35343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1169225" y="2346700"/>
            <a:ext cx="21609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2"/>
          </p:nvPr>
        </p:nvSpPr>
        <p:spPr>
          <a:xfrm>
            <a:off x="3491600" y="3543175"/>
            <a:ext cx="216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843574" y="3161050"/>
            <a:ext cx="14568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16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4"/>
          </p:nvPr>
        </p:nvSpPr>
        <p:spPr>
          <a:xfrm>
            <a:off x="5827925" y="2343275"/>
            <a:ext cx="21609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6179963" y="1961125"/>
            <a:ext cx="14568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16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755550" y="539350"/>
            <a:ext cx="414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6"/>
          </p:nvPr>
        </p:nvSpPr>
        <p:spPr>
          <a:xfrm>
            <a:off x="1507424" y="1961125"/>
            <a:ext cx="14568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16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None/>
              <a:defRPr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2">
  <p:cSld name="CUSTOM_6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2634150" y="2196275"/>
            <a:ext cx="3875700" cy="79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lt1"/>
                </a:solidFill>
                <a:highlight>
                  <a:schemeClr val="accent3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subTitle" idx="1"/>
          </p:nvPr>
        </p:nvSpPr>
        <p:spPr>
          <a:xfrm>
            <a:off x="2634150" y="3077975"/>
            <a:ext cx="38757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755550" y="539350"/>
            <a:ext cx="3195900" cy="7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  <a:highlight>
                  <a:schemeClr val="accent3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33000">
              <a:schemeClr val="accent1">
                <a:lumMod val="15000"/>
                <a:lumOff val="8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rgbClr val="E8DCCE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8" r:id="rId6"/>
    <p:sldLayoutId id="2147483663" r:id="rId7"/>
    <p:sldLayoutId id="2147483666" r:id="rId8"/>
    <p:sldLayoutId id="2147483667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jp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9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audio" Target="../media/media4.m4a"/><Relationship Id="rId16" Type="http://schemas.openxmlformats.org/officeDocument/2006/relationships/image" Target="../media/image2.png"/><Relationship Id="rId1" Type="http://schemas.microsoft.com/office/2007/relationships/media" Target="../media/media4.m4a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svg"/><Relationship Id="rId10" Type="http://schemas.openxmlformats.org/officeDocument/2006/relationships/image" Target="../media/image15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6"/>
          <p:cNvSpPr/>
          <p:nvPr/>
        </p:nvSpPr>
        <p:spPr>
          <a:xfrm rot="-10799238">
            <a:off x="-40625" y="400"/>
            <a:ext cx="5412000" cy="5151300"/>
          </a:xfrm>
          <a:prstGeom prst="triangle">
            <a:avLst>
              <a:gd name="adj" fmla="val 99806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6"/>
          <p:cNvSpPr txBox="1">
            <a:spLocks noGrp="1"/>
          </p:cNvSpPr>
          <p:nvPr>
            <p:ph type="subTitle" idx="1"/>
          </p:nvPr>
        </p:nvSpPr>
        <p:spPr>
          <a:xfrm>
            <a:off x="6253517" y="4669235"/>
            <a:ext cx="2542262" cy="4323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Univers Condensed Light" panose="020B0306020202040204" pitchFamily="34" charset="0"/>
              </a:rPr>
              <a:t>PGKPI Project 2022 – Linked lists</a:t>
            </a:r>
            <a:endParaRPr dirty="0">
              <a:solidFill>
                <a:schemeClr val="accent2">
                  <a:lumMod val="60000"/>
                  <a:lumOff val="40000"/>
                </a:schemeClr>
              </a:solidFill>
              <a:latin typeface="Univers Condensed Light" panose="020B0306020202040204" pitchFamily="34" charset="0"/>
            </a:endParaRPr>
          </a:p>
        </p:txBody>
      </p:sp>
      <p:sp>
        <p:nvSpPr>
          <p:cNvPr id="234" name="Google Shape;234;p36"/>
          <p:cNvSpPr/>
          <p:nvPr/>
        </p:nvSpPr>
        <p:spPr>
          <a:xfrm>
            <a:off x="-24164" y="113286"/>
            <a:ext cx="5503800" cy="4417800"/>
          </a:xfrm>
          <a:prstGeom prst="triangle">
            <a:avLst>
              <a:gd name="adj" fmla="val 50000"/>
            </a:avLst>
          </a:prstGeom>
          <a:solidFill>
            <a:srgbClr val="AA805D">
              <a:alpha val="2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6"/>
          <p:cNvSpPr/>
          <p:nvPr/>
        </p:nvSpPr>
        <p:spPr>
          <a:xfrm rot="594">
            <a:off x="-73250" y="-119399"/>
            <a:ext cx="5204700" cy="4500600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6"/>
          <p:cNvSpPr/>
          <p:nvPr/>
        </p:nvSpPr>
        <p:spPr>
          <a:xfrm rot="1908993">
            <a:off x="5761610" y="4430650"/>
            <a:ext cx="551776" cy="477171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2E4D3F-2BBD-43E5-82C9-8CFFB8C6D2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6792" y="1667432"/>
            <a:ext cx="3446450" cy="27463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913E33-320A-4F1A-B915-456C3EA6AA7F}"/>
              </a:ext>
            </a:extLst>
          </p:cNvPr>
          <p:cNvSpPr txBox="1"/>
          <p:nvPr/>
        </p:nvSpPr>
        <p:spPr>
          <a:xfrm>
            <a:off x="4912495" y="1109694"/>
            <a:ext cx="376277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Aharoni" panose="02010803020104030203" pitchFamily="2" charset="-79"/>
                <a:ea typeface="Lato" panose="020F0502020204030203" pitchFamily="34" charset="0"/>
                <a:cs typeface="Aharoni" panose="02010803020104030203" pitchFamily="2" charset="-79"/>
              </a:rPr>
              <a:t>Sherlock Homies</a:t>
            </a:r>
          </a:p>
        </p:txBody>
      </p:sp>
      <p:pic>
        <p:nvPicPr>
          <p:cNvPr id="2" name="slaid_1_sh_alex">
            <a:hlinkClick r:id="" action="ppaction://media"/>
            <a:extLst>
              <a:ext uri="{FF2B5EF4-FFF2-40B4-BE49-F238E27FC236}">
                <a16:creationId xmlns:a16="http://schemas.microsoft.com/office/drawing/2014/main" id="{0527BC2E-6DAF-4D89-BD7C-83FF1AC084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52097" y="4321051"/>
            <a:ext cx="487363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000">
        <p14:reveal/>
      </p:transition>
    </mc:Choice>
    <mc:Fallback>
      <p:transition spd="slow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"/>
          <p:cNvSpPr/>
          <p:nvPr/>
        </p:nvSpPr>
        <p:spPr>
          <a:xfrm>
            <a:off x="-24025" y="4221426"/>
            <a:ext cx="9192025" cy="1015918"/>
          </a:xfrm>
          <a:custGeom>
            <a:avLst/>
            <a:gdLst/>
            <a:ahLst/>
            <a:cxnLst/>
            <a:rect l="l" t="t" r="r" b="b"/>
            <a:pathLst>
              <a:path w="367681" h="140904" extrusionOk="0">
                <a:moveTo>
                  <a:pt x="0" y="140017"/>
                </a:moveTo>
                <a:lnTo>
                  <a:pt x="183936" y="0"/>
                </a:lnTo>
                <a:lnTo>
                  <a:pt x="367681" y="140904"/>
                </a:lnTo>
                <a:close/>
              </a:path>
            </a:pathLst>
          </a:custGeom>
          <a:solidFill>
            <a:srgbClr val="BB9A7F"/>
          </a:solidFill>
          <a:ln>
            <a:noFill/>
          </a:ln>
        </p:spPr>
      </p:sp>
      <p:sp>
        <p:nvSpPr>
          <p:cNvPr id="326" name="Google Shape;326;p42"/>
          <p:cNvSpPr txBox="1">
            <a:spLocks noGrp="1"/>
          </p:cNvSpPr>
          <p:nvPr>
            <p:ph type="subTitle" idx="2"/>
          </p:nvPr>
        </p:nvSpPr>
        <p:spPr>
          <a:xfrm>
            <a:off x="2775612" y="3354327"/>
            <a:ext cx="1377677" cy="891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dirty="0">
                <a:latin typeface="Candara Light" panose="020E0502030303020204" pitchFamily="34" charset="0"/>
              </a:rPr>
              <a:t>Христо Ковачев</a:t>
            </a:r>
            <a:r>
              <a:rPr lang="en-US" sz="1600" dirty="0">
                <a:latin typeface="Candara Light" panose="020E0502030303020204" pitchFamily="34" charset="0"/>
              </a:rPr>
              <a:t> </a:t>
            </a:r>
            <a:r>
              <a:rPr lang="bg-BG" sz="1600" dirty="0">
                <a:latin typeface="Candara Light" panose="020E0502030303020204" pitchFamily="34" charset="0"/>
              </a:rPr>
              <a:t>10А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ndara Light" panose="020E0502030303020204" pitchFamily="34" charset="0"/>
              </a:rPr>
              <a:t>Front-end developer</a:t>
            </a:r>
            <a:endParaRPr sz="1600" dirty="0">
              <a:latin typeface="Candara Light" panose="020E0502030303020204" pitchFamily="34" charset="0"/>
            </a:endParaRPr>
          </a:p>
        </p:txBody>
      </p:sp>
      <p:sp>
        <p:nvSpPr>
          <p:cNvPr id="328" name="Google Shape;328;p42"/>
          <p:cNvSpPr txBox="1">
            <a:spLocks noGrp="1"/>
          </p:cNvSpPr>
          <p:nvPr>
            <p:ph type="subTitle" idx="4"/>
          </p:nvPr>
        </p:nvSpPr>
        <p:spPr>
          <a:xfrm>
            <a:off x="4912115" y="3361898"/>
            <a:ext cx="1549205" cy="79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dirty="0">
                <a:latin typeface="Candara Light" panose="020E0502030303020204" pitchFamily="34" charset="0"/>
              </a:rPr>
              <a:t>Иван </a:t>
            </a:r>
            <a:r>
              <a:rPr lang="bg-BG" sz="1600" dirty="0" err="1">
                <a:latin typeface="Candara Light" panose="020E0502030303020204" pitchFamily="34" charset="0"/>
              </a:rPr>
              <a:t>Назаренко</a:t>
            </a:r>
            <a:r>
              <a:rPr lang="bg-BG" sz="1600" dirty="0">
                <a:latin typeface="Candara Light" panose="020E0502030303020204" pitchFamily="34" charset="0"/>
              </a:rPr>
              <a:t> 10Б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ndara Light" panose="020E0502030303020204" pitchFamily="34" charset="0"/>
              </a:rPr>
              <a:t>Back-end developer</a:t>
            </a:r>
            <a:endParaRPr sz="1600" dirty="0">
              <a:latin typeface="Candara Light" panose="020E0502030303020204" pitchFamily="34" charset="0"/>
            </a:endParaRPr>
          </a:p>
        </p:txBody>
      </p:sp>
      <p:sp>
        <p:nvSpPr>
          <p:cNvPr id="350" name="Google Shape;350;p42"/>
          <p:cNvSpPr/>
          <p:nvPr/>
        </p:nvSpPr>
        <p:spPr>
          <a:xfrm>
            <a:off x="-346700" y="3522650"/>
            <a:ext cx="4482025" cy="1714700"/>
          </a:xfrm>
          <a:custGeom>
            <a:avLst/>
            <a:gdLst/>
            <a:ahLst/>
            <a:cxnLst/>
            <a:rect l="l" t="t" r="r" b="b"/>
            <a:pathLst>
              <a:path w="179281" h="68588" extrusionOk="0">
                <a:moveTo>
                  <a:pt x="0" y="68332"/>
                </a:moveTo>
                <a:lnTo>
                  <a:pt x="91381" y="0"/>
                </a:lnTo>
                <a:lnTo>
                  <a:pt x="179281" y="68588"/>
                </a:lnTo>
                <a:close/>
              </a:path>
            </a:pathLst>
          </a:cu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1" name="Google Shape;351;p42"/>
          <p:cNvSpPr/>
          <p:nvPr/>
        </p:nvSpPr>
        <p:spPr>
          <a:xfrm>
            <a:off x="4977538" y="3522650"/>
            <a:ext cx="4482025" cy="1714700"/>
          </a:xfrm>
          <a:custGeom>
            <a:avLst/>
            <a:gdLst/>
            <a:ahLst/>
            <a:cxnLst/>
            <a:rect l="l" t="t" r="r" b="b"/>
            <a:pathLst>
              <a:path w="179281" h="68588" extrusionOk="0">
                <a:moveTo>
                  <a:pt x="0" y="68332"/>
                </a:moveTo>
                <a:lnTo>
                  <a:pt x="91381" y="0"/>
                </a:lnTo>
                <a:lnTo>
                  <a:pt x="179281" y="68588"/>
                </a:lnTo>
                <a:close/>
              </a:path>
            </a:pathLst>
          </a:cu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F13CB62-AE2E-4F83-8DD3-C26E8F505B8B}"/>
              </a:ext>
            </a:extLst>
          </p:cNvPr>
          <p:cNvSpPr txBox="1"/>
          <p:nvPr/>
        </p:nvSpPr>
        <p:spPr>
          <a:xfrm>
            <a:off x="3048017" y="381294"/>
            <a:ext cx="30462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3600" dirty="0">
                <a:latin typeface="Candara" panose="020E0502030303020204" pitchFamily="34" charset="0"/>
                <a:cs typeface="Aharoni" panose="02010803020104030203" pitchFamily="2" charset="-79"/>
              </a:rPr>
              <a:t>Нашия отбор</a:t>
            </a:r>
            <a:endParaRPr lang="en-US" sz="3600" dirty="0">
              <a:latin typeface="Candara" panose="020E0502030303020204" pitchFamily="34" charset="0"/>
              <a:cs typeface="Aharoni" panose="02010803020104030203" pitchFamily="2" charset="-79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E533CC-2C69-45DF-B8CC-8B5C450FE3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15" b="1575"/>
          <a:stretch/>
        </p:blipFill>
        <p:spPr>
          <a:xfrm>
            <a:off x="2641444" y="1670957"/>
            <a:ext cx="1646014" cy="1612690"/>
          </a:xfrm>
          <a:prstGeom prst="rect">
            <a:avLst/>
          </a:prstGeom>
          <a:ln w="12700">
            <a:solidFill>
              <a:schemeClr val="accent3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A0D0AE0-F658-439F-B916-3B7ADB681A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81" b="1833"/>
          <a:stretch/>
        </p:blipFill>
        <p:spPr>
          <a:xfrm>
            <a:off x="440235" y="1670957"/>
            <a:ext cx="1654955" cy="1612687"/>
          </a:xfrm>
          <a:prstGeom prst="rect">
            <a:avLst/>
          </a:prstGeom>
          <a:ln w="12700">
            <a:solidFill>
              <a:schemeClr val="accent3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BA49FFF-968F-4106-96F2-FB4D7B1A058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6" t="1567" r="-1" b="1115"/>
          <a:stretch/>
        </p:blipFill>
        <p:spPr>
          <a:xfrm>
            <a:off x="7085979" y="1702898"/>
            <a:ext cx="1633700" cy="1612687"/>
          </a:xfrm>
          <a:prstGeom prst="rect">
            <a:avLst/>
          </a:prstGeom>
          <a:ln w="12700">
            <a:solidFill>
              <a:schemeClr val="accent3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77C26A-2E9C-4854-A22F-3C730DF09CC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741" b="2870"/>
          <a:stretch/>
        </p:blipFill>
        <p:spPr>
          <a:xfrm>
            <a:off x="4845293" y="1702899"/>
            <a:ext cx="1682851" cy="1612687"/>
          </a:xfrm>
          <a:prstGeom prst="rect">
            <a:avLst/>
          </a:prstGeom>
          <a:ln w="12700">
            <a:solidFill>
              <a:schemeClr val="accent3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25" name="Google Shape;325;p42"/>
          <p:cNvSpPr txBox="1">
            <a:spLocks noGrp="1"/>
          </p:cNvSpPr>
          <p:nvPr>
            <p:ph type="subTitle" idx="1"/>
          </p:nvPr>
        </p:nvSpPr>
        <p:spPr>
          <a:xfrm>
            <a:off x="470730" y="3488649"/>
            <a:ext cx="1593964" cy="8913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bg-BG" sz="1600" dirty="0">
                <a:latin typeface="Candara Light" panose="020E0502030303020204" pitchFamily="34" charset="0"/>
              </a:rPr>
              <a:t>Александра Стайкова</a:t>
            </a:r>
            <a:r>
              <a:rPr lang="en-US" sz="1600" dirty="0">
                <a:latin typeface="Candara Light" panose="020E0502030303020204" pitchFamily="34" charset="0"/>
              </a:rPr>
              <a:t> </a:t>
            </a:r>
            <a:r>
              <a:rPr lang="bg-BG" sz="1600" dirty="0">
                <a:latin typeface="Candara Light" panose="020E0502030303020204" pitchFamily="34" charset="0"/>
              </a:rPr>
              <a:t>10в</a:t>
            </a:r>
            <a:endParaRPr lang="en-US" sz="1600" dirty="0">
              <a:latin typeface="Candara Light" panose="020E0502030303020204" pitchFamily="34" charset="0"/>
            </a:endParaRPr>
          </a:p>
          <a:p>
            <a:pPr marL="0" lvl="0" indent="0"/>
            <a:r>
              <a:rPr lang="en-US" sz="1600" dirty="0">
                <a:latin typeface="Candara Light" panose="020E0502030303020204" pitchFamily="34" charset="0"/>
              </a:rPr>
              <a:t>Scrum Trainer</a:t>
            </a:r>
            <a:endParaRPr sz="1600" dirty="0">
              <a:latin typeface="Candara Light" panose="020E0502030303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F05D4C-497D-4C16-917A-667B11A6E58D}"/>
              </a:ext>
            </a:extLst>
          </p:cNvPr>
          <p:cNvSpPr txBox="1"/>
          <p:nvPr/>
        </p:nvSpPr>
        <p:spPr>
          <a:xfrm>
            <a:off x="6980995" y="3523731"/>
            <a:ext cx="1843668" cy="856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1600" dirty="0">
                <a:solidFill>
                  <a:schemeClr val="dk1"/>
                </a:solidFill>
                <a:latin typeface="Candara Light" panose="020E0502030303020204" pitchFamily="34" charset="0"/>
                <a:ea typeface="Lato"/>
                <a:cs typeface="Lato"/>
                <a:sym typeface="Lato"/>
              </a:rPr>
              <a:t>Карина </a:t>
            </a:r>
            <a:r>
              <a:rPr lang="bg-BG" sz="1600" dirty="0" err="1">
                <a:solidFill>
                  <a:schemeClr val="dk1"/>
                </a:solidFill>
                <a:latin typeface="Candara Light" panose="020E0502030303020204" pitchFamily="34" charset="0"/>
                <a:ea typeface="Lato"/>
                <a:cs typeface="Lato"/>
                <a:sym typeface="Lato"/>
              </a:rPr>
              <a:t>Тангарджиева</a:t>
            </a:r>
            <a:r>
              <a:rPr lang="bg-BG" sz="1600" dirty="0">
                <a:solidFill>
                  <a:schemeClr val="dk1"/>
                </a:solidFill>
                <a:latin typeface="Candara Light" panose="020E0502030303020204" pitchFamily="34" charset="0"/>
                <a:ea typeface="Lato"/>
                <a:cs typeface="Lato"/>
                <a:sym typeface="Lato"/>
              </a:rPr>
              <a:t> 10Г</a:t>
            </a:r>
          </a:p>
          <a:p>
            <a:pPr algn="ctr"/>
            <a:r>
              <a:rPr lang="en-US" sz="1600" dirty="0">
                <a:solidFill>
                  <a:schemeClr val="dk1"/>
                </a:solidFill>
                <a:latin typeface="Candara Light" panose="020E0502030303020204" pitchFamily="34" charset="0"/>
                <a:ea typeface="Lato"/>
                <a:cs typeface="Lato"/>
                <a:sym typeface="Lato"/>
              </a:rPr>
              <a:t>QA developer</a:t>
            </a:r>
          </a:p>
        </p:txBody>
      </p:sp>
      <p:pic>
        <p:nvPicPr>
          <p:cNvPr id="2" name="slaid_2_sh_alex">
            <a:hlinkClick r:id="" action="ppaction://media"/>
            <a:extLst>
              <a:ext uri="{FF2B5EF4-FFF2-40B4-BE49-F238E27FC236}">
                <a16:creationId xmlns:a16="http://schemas.microsoft.com/office/drawing/2014/main" id="{011396BB-F09A-48F2-AE8F-68DD1AF783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232316" y="4564991"/>
            <a:ext cx="487363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7000">
        <p14:reveal/>
      </p:transition>
    </mc:Choice>
    <mc:Fallback>
      <p:transition spd="slow" advClick="0" advTm="1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9"/>
          <p:cNvSpPr/>
          <p:nvPr/>
        </p:nvSpPr>
        <p:spPr>
          <a:xfrm rot="-3288681" flipH="1">
            <a:off x="254983" y="4274846"/>
            <a:ext cx="1883491" cy="1628726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9"/>
          <p:cNvSpPr/>
          <p:nvPr/>
        </p:nvSpPr>
        <p:spPr>
          <a:xfrm rot="-3288681" flipH="1">
            <a:off x="7479033" y="-1134754"/>
            <a:ext cx="1883491" cy="1628726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9"/>
          <p:cNvSpPr/>
          <p:nvPr/>
        </p:nvSpPr>
        <p:spPr>
          <a:xfrm rot="-3288681" flipH="1">
            <a:off x="7752108" y="-1000554"/>
            <a:ext cx="1883491" cy="1628726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9"/>
          <p:cNvSpPr/>
          <p:nvPr/>
        </p:nvSpPr>
        <p:spPr>
          <a:xfrm rot="-3288681" flipH="1">
            <a:off x="-134017" y="4123571"/>
            <a:ext cx="1883491" cy="1628726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ubtitle 3">
            <a:extLst>
              <a:ext uri="{FF2B5EF4-FFF2-40B4-BE49-F238E27FC236}">
                <a16:creationId xmlns:a16="http://schemas.microsoft.com/office/drawing/2014/main" id="{9456F9D3-9E87-4238-98AA-A5423D43AC5C}"/>
              </a:ext>
            </a:extLst>
          </p:cNvPr>
          <p:cNvSpPr txBox="1">
            <a:spLocks/>
          </p:cNvSpPr>
          <p:nvPr/>
        </p:nvSpPr>
        <p:spPr>
          <a:xfrm>
            <a:off x="561275" y="2690507"/>
            <a:ext cx="1899162" cy="3291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2000" dirty="0">
                <a:solidFill>
                  <a:schemeClr val="tx1"/>
                </a:solidFill>
                <a:latin typeface="Candara Light" panose="020E0502030303020204" pitchFamily="34" charset="0"/>
                <a:ea typeface="Lato"/>
                <a:cs typeface="Lato"/>
                <a:sym typeface="Lato"/>
              </a:rPr>
              <a:t>1. Организация</a:t>
            </a:r>
            <a:endParaRPr lang="en-US" sz="2000" dirty="0">
              <a:solidFill>
                <a:schemeClr val="tx1"/>
              </a:solidFill>
              <a:latin typeface="Candara Light" panose="020E0502030303020204" pitchFamily="34" charset="0"/>
              <a:ea typeface="Lato"/>
              <a:cs typeface="Lato"/>
              <a:sym typeface="Lato"/>
            </a:endParaRPr>
          </a:p>
        </p:txBody>
      </p:sp>
      <p:sp>
        <p:nvSpPr>
          <p:cNvPr id="31" name="Subtitle 3">
            <a:extLst>
              <a:ext uri="{FF2B5EF4-FFF2-40B4-BE49-F238E27FC236}">
                <a16:creationId xmlns:a16="http://schemas.microsoft.com/office/drawing/2014/main" id="{205F9D75-EF73-43C7-8B7E-E6B484A8F9C3}"/>
              </a:ext>
            </a:extLst>
          </p:cNvPr>
          <p:cNvSpPr txBox="1">
            <a:spLocks/>
          </p:cNvSpPr>
          <p:nvPr/>
        </p:nvSpPr>
        <p:spPr>
          <a:xfrm>
            <a:off x="3587466" y="3957318"/>
            <a:ext cx="1899162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bg-BG" sz="2000" dirty="0">
                <a:solidFill>
                  <a:schemeClr val="tx1"/>
                </a:solidFill>
                <a:latin typeface="Candara Light" panose="020E0502030303020204" pitchFamily="34" charset="0"/>
                <a:ea typeface="Lato"/>
                <a:cs typeface="Lato"/>
                <a:sym typeface="Arial"/>
              </a:rPr>
              <a:t>2. Работа</a:t>
            </a:r>
            <a:endParaRPr lang="en-US" sz="2000" dirty="0">
              <a:solidFill>
                <a:schemeClr val="tx1"/>
              </a:solidFill>
              <a:latin typeface="Candara Light" panose="020E0502030303020204" pitchFamily="34" charset="0"/>
              <a:ea typeface="Lato"/>
              <a:cs typeface="Lato"/>
              <a:sym typeface="Arial"/>
            </a:endParaRPr>
          </a:p>
        </p:txBody>
      </p:sp>
      <p:sp>
        <p:nvSpPr>
          <p:cNvPr id="32" name="Subtitle 3">
            <a:extLst>
              <a:ext uri="{FF2B5EF4-FFF2-40B4-BE49-F238E27FC236}">
                <a16:creationId xmlns:a16="http://schemas.microsoft.com/office/drawing/2014/main" id="{E679D201-475A-43A5-8EE4-4FBA5ED788F1}"/>
              </a:ext>
            </a:extLst>
          </p:cNvPr>
          <p:cNvSpPr txBox="1">
            <a:spLocks/>
          </p:cNvSpPr>
          <p:nvPr/>
        </p:nvSpPr>
        <p:spPr>
          <a:xfrm>
            <a:off x="6551586" y="4438581"/>
            <a:ext cx="1899162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buNone/>
              <a:defRPr sz="2000">
                <a:solidFill>
                  <a:schemeClr val="accent3">
                    <a:lumMod val="75000"/>
                  </a:schemeClr>
                </a:solidFill>
                <a:latin typeface="Candara Light" panose="020E0502030303020204" pitchFamily="34" charset="0"/>
                <a:ea typeface="Lato"/>
                <a:cs typeface="Lato"/>
              </a:defRPr>
            </a:lvl1pPr>
            <a:lvl2pPr algn="ctr"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</a:defRPr>
            </a:lvl2pPr>
            <a:lvl3pPr algn="ctr"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</a:defRPr>
            </a:lvl3pPr>
            <a:lvl4pPr algn="ctr"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</a:defRPr>
            </a:lvl4pPr>
            <a:lvl5pPr algn="ctr"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</a:defRPr>
            </a:lvl5pPr>
            <a:lvl6pPr algn="ctr"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</a:defRPr>
            </a:lvl6pPr>
            <a:lvl7pPr algn="ctr"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</a:defRPr>
            </a:lvl7pPr>
            <a:lvl8pPr algn="ctr"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</a:defRPr>
            </a:lvl8pPr>
            <a:lvl9pPr algn="ctr"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</a:defRPr>
            </a:lvl9pPr>
          </a:lstStyle>
          <a:p>
            <a:r>
              <a:rPr lang="bg-BG" dirty="0">
                <a:solidFill>
                  <a:schemeClr val="tx1"/>
                </a:solidFill>
              </a:rPr>
              <a:t>3. Представяне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DEFA627-FD45-4E7C-86D4-962A3096C67C}"/>
              </a:ext>
            </a:extLst>
          </p:cNvPr>
          <p:cNvSpPr txBox="1"/>
          <p:nvPr/>
        </p:nvSpPr>
        <p:spPr>
          <a:xfrm>
            <a:off x="2090854" y="370953"/>
            <a:ext cx="49622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3600" dirty="0">
                <a:latin typeface="Candara" panose="020E0502030303020204" pitchFamily="34" charset="0"/>
                <a:cs typeface="Aharoni" panose="02010803020104030203" pitchFamily="2" charset="-79"/>
              </a:rPr>
              <a:t>Етапи на работа</a:t>
            </a:r>
            <a:endParaRPr lang="en-US" sz="3600" dirty="0">
              <a:latin typeface="Candara" panose="020E0502030303020204" pitchFamily="34" charset="0"/>
              <a:cs typeface="Aharoni" panose="02010803020104030203" pitchFamily="2" charset="-79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AC3F4F-A4E8-4928-AE1A-8F6D334163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8261" y="2128514"/>
            <a:ext cx="1877572" cy="18288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A15499-7557-4FBA-BCF5-231DC6ABA8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7367" y="1065273"/>
            <a:ext cx="2166978" cy="16252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28539E5-C86C-4690-916C-066A36C468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9330" y="3258893"/>
            <a:ext cx="2247750" cy="1264201"/>
          </a:xfrm>
          <a:prstGeom prst="rect">
            <a:avLst/>
          </a:prstGeom>
        </p:spPr>
      </p:pic>
      <p:pic>
        <p:nvPicPr>
          <p:cNvPr id="2" name="slaid_3_sh_kari">
            <a:hlinkClick r:id="" action="ppaction://media"/>
            <a:extLst>
              <a:ext uri="{FF2B5EF4-FFF2-40B4-BE49-F238E27FC236}">
                <a16:creationId xmlns:a16="http://schemas.microsoft.com/office/drawing/2014/main" id="{920869AB-8165-4F55-961C-EB99917053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46565" y="4524000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6000">
        <p14:reveal/>
      </p:transition>
    </mc:Choice>
    <mc:Fallback>
      <p:transition spd="slow" advClick="0" advTm="4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/>
          <p:nvPr/>
        </p:nvSpPr>
        <p:spPr>
          <a:xfrm rot="3288681">
            <a:off x="8285508" y="4123571"/>
            <a:ext cx="1883491" cy="1628726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64C239E-C96C-4CD5-B3B3-54A4B809EA24}"/>
              </a:ext>
            </a:extLst>
          </p:cNvPr>
          <p:cNvSpPr txBox="1"/>
          <p:nvPr/>
        </p:nvSpPr>
        <p:spPr>
          <a:xfrm>
            <a:off x="1845527" y="452588"/>
            <a:ext cx="54529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3600" dirty="0">
                <a:latin typeface="Candara" panose="020E0502030303020204" pitchFamily="34" charset="0"/>
                <a:cs typeface="Aharoni" panose="02010803020104030203" pitchFamily="2" charset="-79"/>
              </a:rPr>
              <a:t>Програми и технологии, които сме ползвали</a:t>
            </a:r>
            <a:endParaRPr lang="en-US" sz="3600" dirty="0">
              <a:latin typeface="Candara" panose="020E0502030303020204" pitchFamily="34" charset="0"/>
              <a:cs typeface="Aharoni" panose="02010803020104030203" pitchFamily="2" charset="-79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6FA1EBC-6A32-4FBE-A04F-E61EABA032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64" y="1840686"/>
            <a:ext cx="1246360" cy="115872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F9751C2-75D5-418B-8E95-9C9E3357B0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7464" y="1922410"/>
            <a:ext cx="1078249" cy="107824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367030A8-AF3E-48D9-934B-3248665F29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009" y="3451235"/>
            <a:ext cx="2206304" cy="147087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2A2E7DC-144F-41E7-A50F-035A4A600FF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7" y="3703641"/>
            <a:ext cx="1635055" cy="102190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DAD41EE9-1FE0-4B67-8AB4-8C99259CB3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73922" y="3703641"/>
            <a:ext cx="1082599" cy="100691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B444947-A329-4BC7-80B1-EA36051202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107" y="1952326"/>
            <a:ext cx="959154" cy="107824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F6F5396-A85F-4F80-8322-ACAF5F54A96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447" y="1840686"/>
            <a:ext cx="1159973" cy="115997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1C5A3E2-F3B9-4CD7-9DBB-7DA1A0FBCA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89107" y="3451235"/>
            <a:ext cx="1362925" cy="14708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A7FB35A-0143-4973-9BA8-DE3AF302453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0221" t="14542" r="32176" b="16309"/>
          <a:stretch/>
        </p:blipFill>
        <p:spPr>
          <a:xfrm>
            <a:off x="5677617" y="3591417"/>
            <a:ext cx="1096540" cy="1134133"/>
          </a:xfrm>
          <a:prstGeom prst="rect">
            <a:avLst/>
          </a:prstGeom>
        </p:spPr>
      </p:pic>
      <p:sp>
        <p:nvSpPr>
          <p:cNvPr id="15" name="Google Shape;196;p34">
            <a:extLst>
              <a:ext uri="{FF2B5EF4-FFF2-40B4-BE49-F238E27FC236}">
                <a16:creationId xmlns:a16="http://schemas.microsoft.com/office/drawing/2014/main" id="{C84788BD-C2D0-4286-BBC1-1F05A440720A}"/>
              </a:ext>
            </a:extLst>
          </p:cNvPr>
          <p:cNvSpPr/>
          <p:nvPr/>
        </p:nvSpPr>
        <p:spPr>
          <a:xfrm rot="9930352">
            <a:off x="173846" y="-814363"/>
            <a:ext cx="1883491" cy="1628726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97;p34">
            <a:extLst>
              <a:ext uri="{FF2B5EF4-FFF2-40B4-BE49-F238E27FC236}">
                <a16:creationId xmlns:a16="http://schemas.microsoft.com/office/drawing/2014/main" id="{5B287CC7-271E-4A6A-ADE2-3D35C292D730}"/>
              </a:ext>
            </a:extLst>
          </p:cNvPr>
          <p:cNvSpPr/>
          <p:nvPr/>
        </p:nvSpPr>
        <p:spPr>
          <a:xfrm rot="9930352">
            <a:off x="-99229" y="-680163"/>
            <a:ext cx="1883491" cy="1628726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95;p34">
            <a:extLst>
              <a:ext uri="{FF2B5EF4-FFF2-40B4-BE49-F238E27FC236}">
                <a16:creationId xmlns:a16="http://schemas.microsoft.com/office/drawing/2014/main" id="{27DFB953-7FEA-4D1C-B1F2-9F08C1361D33}"/>
              </a:ext>
            </a:extLst>
          </p:cNvPr>
          <p:cNvSpPr/>
          <p:nvPr/>
        </p:nvSpPr>
        <p:spPr>
          <a:xfrm rot="3288681">
            <a:off x="7910953" y="4278532"/>
            <a:ext cx="1883491" cy="1628726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98;p34">
            <a:extLst>
              <a:ext uri="{FF2B5EF4-FFF2-40B4-BE49-F238E27FC236}">
                <a16:creationId xmlns:a16="http://schemas.microsoft.com/office/drawing/2014/main" id="{E06EE97B-A88F-4A31-AA55-9E1CF393ABC6}"/>
              </a:ext>
            </a:extLst>
          </p:cNvPr>
          <p:cNvSpPr/>
          <p:nvPr/>
        </p:nvSpPr>
        <p:spPr>
          <a:xfrm rot="3288681">
            <a:off x="8285205" y="4127257"/>
            <a:ext cx="1883491" cy="1628726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D19D487-865F-40C0-A498-1C042751A32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962313" y="1881763"/>
            <a:ext cx="1219374" cy="1219374"/>
          </a:xfrm>
          <a:prstGeom prst="rect">
            <a:avLst/>
          </a:prstGeom>
        </p:spPr>
      </p:pic>
      <p:pic>
        <p:nvPicPr>
          <p:cNvPr id="2" name="slaid_4_sh_ico">
            <a:hlinkClick r:id="" action="ppaction://media"/>
            <a:extLst>
              <a:ext uri="{FF2B5EF4-FFF2-40B4-BE49-F238E27FC236}">
                <a16:creationId xmlns:a16="http://schemas.microsoft.com/office/drawing/2014/main" id="{217DA58E-48B2-4D64-AEDA-5EC57D9806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479620" y="4466877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reveal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/>
          <p:nvPr/>
        </p:nvSpPr>
        <p:spPr>
          <a:xfrm rot="10800000" flipH="1">
            <a:off x="-48025" y="-234768"/>
            <a:ext cx="9192025" cy="1015918"/>
          </a:xfrm>
          <a:custGeom>
            <a:avLst/>
            <a:gdLst/>
            <a:ahLst/>
            <a:cxnLst/>
            <a:rect l="l" t="t" r="r" b="b"/>
            <a:pathLst>
              <a:path w="367681" h="140904" extrusionOk="0">
                <a:moveTo>
                  <a:pt x="0" y="140017"/>
                </a:moveTo>
                <a:lnTo>
                  <a:pt x="183936" y="0"/>
                </a:lnTo>
                <a:lnTo>
                  <a:pt x="367681" y="14090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44" name="Google Shape;244;p37"/>
          <p:cNvSpPr/>
          <p:nvPr/>
        </p:nvSpPr>
        <p:spPr>
          <a:xfrm rot="10800000" flipH="1">
            <a:off x="-346700" y="-76200"/>
            <a:ext cx="4482025" cy="1714700"/>
          </a:xfrm>
          <a:custGeom>
            <a:avLst/>
            <a:gdLst/>
            <a:ahLst/>
            <a:cxnLst/>
            <a:rect l="l" t="t" r="r" b="b"/>
            <a:pathLst>
              <a:path w="179281" h="68588" extrusionOk="0">
                <a:moveTo>
                  <a:pt x="0" y="68332"/>
                </a:moveTo>
                <a:lnTo>
                  <a:pt x="91381" y="0"/>
                </a:lnTo>
                <a:lnTo>
                  <a:pt x="179281" y="68588"/>
                </a:lnTo>
                <a:close/>
              </a:path>
            </a:pathLst>
          </a:cu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5" name="Google Shape;245;p37"/>
          <p:cNvSpPr/>
          <p:nvPr/>
        </p:nvSpPr>
        <p:spPr>
          <a:xfrm rot="10800000" flipH="1">
            <a:off x="4977538" y="-76200"/>
            <a:ext cx="4482025" cy="1714700"/>
          </a:xfrm>
          <a:custGeom>
            <a:avLst/>
            <a:gdLst/>
            <a:ahLst/>
            <a:cxnLst/>
            <a:rect l="l" t="t" r="r" b="b"/>
            <a:pathLst>
              <a:path w="179281" h="68588" extrusionOk="0">
                <a:moveTo>
                  <a:pt x="0" y="68332"/>
                </a:moveTo>
                <a:lnTo>
                  <a:pt x="91381" y="0"/>
                </a:lnTo>
                <a:lnTo>
                  <a:pt x="179281" y="68588"/>
                </a:lnTo>
                <a:close/>
              </a:path>
            </a:pathLst>
          </a:cu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327327-B671-4067-B4DC-712A8C085EEF}"/>
              </a:ext>
            </a:extLst>
          </p:cNvPr>
          <p:cNvSpPr txBox="1"/>
          <p:nvPr/>
        </p:nvSpPr>
        <p:spPr>
          <a:xfrm>
            <a:off x="2111298" y="2143263"/>
            <a:ext cx="492140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400" dirty="0">
                <a:latin typeface="Candara" panose="020E0502030303020204" pitchFamily="34" charset="0"/>
                <a:cs typeface="Aharoni" panose="02010803020104030203" pitchFamily="2" charset="-79"/>
              </a:rPr>
              <a:t>Как работи нашата програма?</a:t>
            </a:r>
            <a:endParaRPr lang="en-US" sz="4400" dirty="0">
              <a:latin typeface="Candara" panose="020E0502030303020204" pitchFamily="34" charset="0"/>
              <a:cs typeface="Aharoni" panose="02010803020104030203" pitchFamily="2" charset="-79"/>
            </a:endParaRPr>
          </a:p>
        </p:txBody>
      </p:sp>
      <p:pic>
        <p:nvPicPr>
          <p:cNvPr id="2" name="slaid_5_sh_alex">
            <a:hlinkClick r:id="" action="ppaction://media"/>
            <a:extLst>
              <a:ext uri="{FF2B5EF4-FFF2-40B4-BE49-F238E27FC236}">
                <a16:creationId xmlns:a16="http://schemas.microsoft.com/office/drawing/2014/main" id="{3A55F4BC-2AAD-4FE8-9268-69077687D9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10575" y="4450787"/>
            <a:ext cx="487363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0">
        <p14:reveal/>
      </p:transition>
    </mc:Choice>
    <mc:Fallback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22-02-16-00-51-20_2_AdobeCreativeCloudExpress">
            <a:hlinkClick r:id="" action="ppaction://media"/>
            <a:extLst>
              <a:ext uri="{FF2B5EF4-FFF2-40B4-BE49-F238E27FC236}">
                <a16:creationId xmlns:a16="http://schemas.microsoft.com/office/drawing/2014/main" id="{F839EBC1-3EAA-471C-8FA3-B2036EADBB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contrast="5000"/>
          </a:blip>
          <a:srcRect t="12534" b="16068"/>
          <a:stretch/>
        </p:blipFill>
        <p:spPr>
          <a:xfrm>
            <a:off x="-695246" y="-1006025"/>
            <a:ext cx="12905566" cy="694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81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reveal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3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60"/>
          <p:cNvSpPr/>
          <p:nvPr/>
        </p:nvSpPr>
        <p:spPr>
          <a:xfrm>
            <a:off x="-32609" y="4342511"/>
            <a:ext cx="9192025" cy="1015918"/>
          </a:xfrm>
          <a:custGeom>
            <a:avLst/>
            <a:gdLst/>
            <a:ahLst/>
            <a:cxnLst/>
            <a:rect l="l" t="t" r="r" b="b"/>
            <a:pathLst>
              <a:path w="367681" h="140904" extrusionOk="0">
                <a:moveTo>
                  <a:pt x="0" y="140017"/>
                </a:moveTo>
                <a:lnTo>
                  <a:pt x="183936" y="0"/>
                </a:lnTo>
                <a:lnTo>
                  <a:pt x="367681" y="14090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809" name="Google Shape;809;p60"/>
          <p:cNvSpPr/>
          <p:nvPr/>
        </p:nvSpPr>
        <p:spPr>
          <a:xfrm>
            <a:off x="-346700" y="3718375"/>
            <a:ext cx="4482025" cy="1714700"/>
          </a:xfrm>
          <a:custGeom>
            <a:avLst/>
            <a:gdLst/>
            <a:ahLst/>
            <a:cxnLst/>
            <a:rect l="l" t="t" r="r" b="b"/>
            <a:pathLst>
              <a:path w="179281" h="68588" extrusionOk="0">
                <a:moveTo>
                  <a:pt x="0" y="68332"/>
                </a:moveTo>
                <a:lnTo>
                  <a:pt x="91381" y="0"/>
                </a:lnTo>
                <a:lnTo>
                  <a:pt x="179281" y="68588"/>
                </a:lnTo>
                <a:close/>
              </a:path>
            </a:pathLst>
          </a:cu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0" name="Google Shape;810;p60"/>
          <p:cNvSpPr/>
          <p:nvPr/>
        </p:nvSpPr>
        <p:spPr>
          <a:xfrm>
            <a:off x="4977538" y="3718375"/>
            <a:ext cx="4482025" cy="1714700"/>
          </a:xfrm>
          <a:custGeom>
            <a:avLst/>
            <a:gdLst/>
            <a:ahLst/>
            <a:cxnLst/>
            <a:rect l="l" t="t" r="r" b="b"/>
            <a:pathLst>
              <a:path w="179281" h="68588" extrusionOk="0">
                <a:moveTo>
                  <a:pt x="0" y="68332"/>
                </a:moveTo>
                <a:lnTo>
                  <a:pt x="91381" y="0"/>
                </a:lnTo>
                <a:lnTo>
                  <a:pt x="179281" y="68588"/>
                </a:lnTo>
                <a:close/>
              </a:path>
            </a:pathLst>
          </a:cu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757B395-E44A-4D9F-8570-08A54091B16F}"/>
              </a:ext>
            </a:extLst>
          </p:cNvPr>
          <p:cNvSpPr txBox="1"/>
          <p:nvPr/>
        </p:nvSpPr>
        <p:spPr>
          <a:xfrm>
            <a:off x="2102701" y="326616"/>
            <a:ext cx="49214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3600" dirty="0">
                <a:latin typeface="Candara" panose="020E0502030303020204" pitchFamily="34" charset="0"/>
                <a:cs typeface="Aharoni" panose="02010803020104030203" pitchFamily="2" charset="-79"/>
              </a:rPr>
              <a:t>Бъдещи идеи</a:t>
            </a:r>
            <a:endParaRPr lang="en-US" sz="3600" dirty="0">
              <a:latin typeface="Candara" panose="020E0502030303020204" pitchFamily="34" charset="0"/>
              <a:cs typeface="Aharoni" panose="02010803020104030203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ED0C8F-BFC7-441B-B07C-11040ADF21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8398" y="1315904"/>
            <a:ext cx="3367204" cy="2854649"/>
          </a:xfrm>
          <a:prstGeom prst="rect">
            <a:avLst/>
          </a:prstGeom>
        </p:spPr>
      </p:pic>
      <p:pic>
        <p:nvPicPr>
          <p:cNvPr id="10" name="slaid_7_sh_ivan">
            <a:hlinkClick r:id="" action="ppaction://media"/>
            <a:extLst>
              <a:ext uri="{FF2B5EF4-FFF2-40B4-BE49-F238E27FC236}">
                <a16:creationId xmlns:a16="http://schemas.microsoft.com/office/drawing/2014/main" id="{33F04EC7-D721-4761-9720-3477CD8567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31304" y="457572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>
        <p14:reveal/>
      </p:transition>
    </mc:Choice>
    <mc:Fallback>
      <p:transition spd="slow" advClick="0" advTm="1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1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0"/>
          <p:cNvSpPr/>
          <p:nvPr/>
        </p:nvSpPr>
        <p:spPr>
          <a:xfrm rot="762">
            <a:off x="3731429" y="600"/>
            <a:ext cx="5412000" cy="5151300"/>
          </a:xfrm>
          <a:prstGeom prst="triangle">
            <a:avLst>
              <a:gd name="adj" fmla="val 99806"/>
            </a:avLst>
          </a:prstGeom>
          <a:solidFill>
            <a:srgbClr val="9D63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40"/>
          <p:cNvSpPr/>
          <p:nvPr/>
        </p:nvSpPr>
        <p:spPr>
          <a:xfrm rot="-3288681" flipH="1">
            <a:off x="7752108" y="-1000554"/>
            <a:ext cx="1883491" cy="1628726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40"/>
          <p:cNvSpPr/>
          <p:nvPr/>
        </p:nvSpPr>
        <p:spPr>
          <a:xfrm rot="-3288681" flipH="1">
            <a:off x="-134017" y="4123571"/>
            <a:ext cx="1883491" cy="1628726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40"/>
          <p:cNvSpPr/>
          <p:nvPr/>
        </p:nvSpPr>
        <p:spPr>
          <a:xfrm rot="-5530317" flipH="1">
            <a:off x="488163" y="374827"/>
            <a:ext cx="1013228" cy="876022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40"/>
          <p:cNvSpPr/>
          <p:nvPr/>
        </p:nvSpPr>
        <p:spPr>
          <a:xfrm rot="14920725" flipH="1">
            <a:off x="5706821" y="2651441"/>
            <a:ext cx="2416491" cy="3151786"/>
          </a:xfrm>
          <a:prstGeom prst="triangle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CDA893-30E8-4A51-A2E5-0C00C1DDFBB6}"/>
              </a:ext>
            </a:extLst>
          </p:cNvPr>
          <p:cNvSpPr txBox="1"/>
          <p:nvPr/>
        </p:nvSpPr>
        <p:spPr>
          <a:xfrm>
            <a:off x="1017581" y="1732509"/>
            <a:ext cx="492140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800" dirty="0">
                <a:latin typeface="Candara" panose="020E0502030303020204" pitchFamily="34" charset="0"/>
                <a:cs typeface="Aharoni" panose="02010803020104030203" pitchFamily="2" charset="-79"/>
              </a:rPr>
              <a:t>Благодарим за вниманието!</a:t>
            </a:r>
            <a:endParaRPr lang="en-US" sz="4800" dirty="0">
              <a:latin typeface="Candara" panose="020E0502030303020204" pitchFamily="34" charset="0"/>
              <a:cs typeface="Aharoni" panose="02010803020104030203" pitchFamily="2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0E2359-8A9B-4CC0-B2BA-50423D14C8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912" y="3296886"/>
            <a:ext cx="1875912" cy="14948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slaid_8_sh_alex">
            <a:hlinkClick r:id="" action="ppaction://media"/>
            <a:extLst>
              <a:ext uri="{FF2B5EF4-FFF2-40B4-BE49-F238E27FC236}">
                <a16:creationId xmlns:a16="http://schemas.microsoft.com/office/drawing/2014/main" id="{1B894CDB-77E9-40DD-989A-F1786FF064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0419" y="4548072"/>
            <a:ext cx="487363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>
        <p14:reveal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ofessional Career Development Presentati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C0A079"/>
      </a:accent1>
      <a:accent2>
        <a:srgbClr val="AA805E"/>
      </a:accent2>
      <a:accent3>
        <a:srgbClr val="8C5841"/>
      </a:accent3>
      <a:accent4>
        <a:srgbClr val="D9C6B6"/>
      </a:accent4>
      <a:accent5>
        <a:srgbClr val="C0A079"/>
      </a:accent5>
      <a:accent6>
        <a:srgbClr val="AA805E"/>
      </a:accent6>
      <a:hlink>
        <a:srgbClr val="8C584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60</Words>
  <Application>Microsoft Office PowerPoint</Application>
  <PresentationFormat>On-screen Show (16:9)</PresentationFormat>
  <Paragraphs>19</Paragraphs>
  <Slides>8</Slides>
  <Notes>7</Notes>
  <HiddenSlides>0</HiddenSlides>
  <MMClips>8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Aharoni</vt:lpstr>
      <vt:lpstr>Lato</vt:lpstr>
      <vt:lpstr>Univers Condensed Light</vt:lpstr>
      <vt:lpstr>Candara</vt:lpstr>
      <vt:lpstr>Oswald</vt:lpstr>
      <vt:lpstr>Candara Light</vt:lpstr>
      <vt:lpstr>Professional Career Development Presentation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</dc:creator>
  <cp:lastModifiedBy>Alex Staykova</cp:lastModifiedBy>
  <cp:revision>4</cp:revision>
  <dcterms:modified xsi:type="dcterms:W3CDTF">2022-02-16T00:07:37Z</dcterms:modified>
</cp:coreProperties>
</file>